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sldIdLst>
    <p:sldId id="256" r:id="rId2"/>
    <p:sldId id="355" r:id="rId3"/>
    <p:sldId id="356" r:id="rId4"/>
    <p:sldId id="357" r:id="rId5"/>
  </p:sldIdLst>
  <p:sldSz cx="9144000" cy="5715000" type="screen16x1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1" autoAdjust="0"/>
    <p:restoredTop sz="94718" autoAdjust="0"/>
  </p:normalViewPr>
  <p:slideViewPr>
    <p:cSldViewPr>
      <p:cViewPr varScale="1">
        <p:scale>
          <a:sx n="89" d="100"/>
          <a:sy n="89" d="100"/>
        </p:scale>
        <p:origin x="822" y="84"/>
      </p:cViewPr>
      <p:guideLst>
        <p:guide orient="horz" pos="1800"/>
        <p:guide pos="2880"/>
      </p:guideLst>
    </p:cSldViewPr>
  </p:slideViewPr>
  <p:outlineViewPr>
    <p:cViewPr>
      <p:scale>
        <a:sx n="33" d="100"/>
        <a:sy n="33" d="100"/>
      </p:scale>
      <p:origin x="0" y="-5185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-554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1DE118D-1E65-49C2-BC64-FD752CA0D258}" type="datetimeFigureOut">
              <a:rPr lang="en-US"/>
              <a:pPr>
                <a:defRPr/>
              </a:pPr>
              <a:t>10/28/2021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10F4021-697B-435F-AB67-E79E7F5FDE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5130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D1D56-42A0-4E15-A7B7-13C5D7FE59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503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5365"/>
            <a:ext cx="8229600" cy="59663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52500"/>
            <a:ext cx="8305800" cy="4318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90516-8E9A-4341-B9BC-EA71230116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803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7411C-50F3-439B-A172-D78B9B44E8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247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88395-51D4-402F-A507-1382C6CB3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657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B4E74-E97A-4D90-BF5F-D9FADEB144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517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2EDFE-52F1-47B6-86A3-4A0F783CCE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47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6487A-C881-4656-BFDC-10A40E38B4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450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59740-54F6-453E-B57C-DF10E97228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906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EF36D-F0F7-4DB9-9ABE-45888DCD24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280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81782"/>
            <a:ext cx="8229600" cy="596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1000" y="952500"/>
            <a:ext cx="8305800" cy="431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C4B457A-9C89-40D9-BF1E-54D9B094FD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2" descr="http://mbg.au.dk/fileadmin/site_files/mb/Logoer/au/aulogo.jpg"/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58208"/>
            <a:ext cx="2091690" cy="829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Microservices and DevOps</a:t>
            </a:r>
            <a:endParaRPr lang="en-US" altLang="en-US" dirty="0"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DevOps and Container Technology</a:t>
            </a:r>
          </a:p>
          <a:p>
            <a:pPr>
              <a:defRPr/>
            </a:pPr>
            <a:r>
              <a:rPr lang="en-US" sz="2000" dirty="0"/>
              <a:t>Security 101 - Authorization</a:t>
            </a:r>
            <a:endParaRPr lang="en-US" dirty="0"/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sz="1600" dirty="0"/>
              <a:t>Henrik Bærbak Christensen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EAC119-17BA-47F2-99C6-AA9B9A8E0A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/introspect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B927D7-1503-46E8-850B-8D0C0820A1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Mandatory 2.1 you will be </a:t>
            </a:r>
            <a:r>
              <a:rPr lang="en-US" i="1" dirty="0"/>
              <a:t>strangling the daemon…</a:t>
            </a:r>
          </a:p>
          <a:p>
            <a:pPr lvl="1"/>
            <a:r>
              <a:rPr lang="en-US" dirty="0"/>
              <a:t>Migrate from a monolith to a set of microservices</a:t>
            </a:r>
          </a:p>
          <a:p>
            <a:r>
              <a:rPr lang="en-US" dirty="0"/>
              <a:t>Example</a:t>
            </a:r>
          </a:p>
          <a:p>
            <a:pPr lvl="1"/>
            <a:r>
              <a:rPr lang="en-US" dirty="0"/>
              <a:t>Daemon does </a:t>
            </a:r>
            <a:r>
              <a:rPr lang="en-US" i="1" dirty="0"/>
              <a:t>not handle messages in the room</a:t>
            </a:r>
          </a:p>
          <a:p>
            <a:pPr lvl="2"/>
            <a:r>
              <a:rPr lang="en-US" dirty="0"/>
              <a:t>It asks a </a:t>
            </a:r>
            <a:r>
              <a:rPr lang="en-US" dirty="0" err="1"/>
              <a:t>MessageService</a:t>
            </a:r>
            <a:r>
              <a:rPr lang="en-US" dirty="0"/>
              <a:t> to do that on behalf of it</a:t>
            </a:r>
          </a:p>
          <a:p>
            <a:endParaRPr lang="en-US" dirty="0"/>
          </a:p>
          <a:p>
            <a:r>
              <a:rPr lang="en-US" dirty="0"/>
              <a:t>That is, </a:t>
            </a:r>
            <a:r>
              <a:rPr lang="en-US" i="1" dirty="0"/>
              <a:t>A down stream service that needs to validate token</a:t>
            </a:r>
          </a:p>
          <a:p>
            <a:pPr lvl="1"/>
            <a:r>
              <a:rPr lang="en-US" i="1" dirty="0"/>
              <a:t>Because it is only a authorized player that may interact with the message service, right?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96ED7F-FE5F-4253-AD71-CA6BE7F151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76F5DE-0BA5-4880-995E-76EFBE578E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5DF6CF-6713-403C-AEB7-A2BFD445B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7177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D54151-F7BE-4C58-9BCC-1B4199D8B3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98FA33-2F1F-4774-A86F-22C1B2F61B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F31F1A-2831-409F-838F-03CD84AC46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4B70DE-E57B-4DA3-B9DB-E0F80627EF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91F304-496B-4FF5-B421-908F33FC3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58CD3DA-81D3-4C4B-AAC6-50EA87BF56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13770"/>
            <a:ext cx="4337217" cy="52604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CEBFBD0B-46A5-4976-8AD4-B2E8CDDBFE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4385" y="926041"/>
            <a:ext cx="4046451" cy="233002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DFD5FA89-44E6-406E-AC7F-9A4967FE851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72125" y="4152900"/>
            <a:ext cx="2047875" cy="304800"/>
          </a:xfrm>
          <a:prstGeom prst="rect">
            <a:avLst/>
          </a:prstGeom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48B89F51-E670-4E5A-98E0-33C06CF82F94}"/>
              </a:ext>
            </a:extLst>
          </p:cNvPr>
          <p:cNvSpPr/>
          <p:nvPr/>
        </p:nvSpPr>
        <p:spPr>
          <a:xfrm>
            <a:off x="5257800" y="3543300"/>
            <a:ext cx="2819400" cy="228600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A single token for all services</a:t>
            </a:r>
          </a:p>
        </p:txBody>
      </p:sp>
      <p:cxnSp>
        <p:nvCxnSpPr>
          <p:cNvPr id="11" name="Straight Connector 10"/>
          <p:cNvCxnSpPr>
            <a:endCxn id="12" idx="3"/>
          </p:cNvCxnSpPr>
          <p:nvPr/>
        </p:nvCxnSpPr>
        <p:spPr>
          <a:xfrm>
            <a:off x="6858000" y="4305300"/>
            <a:ext cx="762000" cy="0"/>
          </a:xfrm>
          <a:prstGeom prst="line">
            <a:avLst/>
          </a:prstGeom>
          <a:ln w="38100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7010400" y="4762500"/>
            <a:ext cx="1295400" cy="228600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56utxf8tqv</a:t>
            </a:r>
          </a:p>
        </p:txBody>
      </p:sp>
    </p:spTree>
    <p:extLst>
      <p:ext uri="{BB962C8B-B14F-4D97-AF65-F5344CB8AC3E}">
        <p14:creationId xmlns:p14="http://schemas.microsoft.com/office/powerpoint/2010/main" val="12034111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2958D1-1CC9-47D1-94F4-290308233B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 of Caution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A5B149-2112-4612-B995-34F1F2509E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is rather tedious, so to lower implementation burden on you and on the consuming groups…</a:t>
            </a:r>
          </a:p>
          <a:p>
            <a:endParaRPr lang="en-US" dirty="0"/>
          </a:p>
          <a:p>
            <a:r>
              <a:rPr lang="en-US" dirty="0"/>
              <a:t>Do not implement it or make it optional</a:t>
            </a:r>
          </a:p>
          <a:p>
            <a:endParaRPr lang="en-US" dirty="0"/>
          </a:p>
          <a:p>
            <a:pPr lvl="1"/>
            <a:r>
              <a:rPr lang="en-US" dirty="0"/>
              <a:t>If there is not Authorization header in REST payload, then ignore it and </a:t>
            </a:r>
            <a:r>
              <a:rPr lang="en-US"/>
              <a:t>allow access!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16FB7C-E700-49A0-8CE8-BC4C0972B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84171A-09FE-4C53-9B07-D6E8754FF3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5BD3BE-1424-4CE1-A8CC-6559BED48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511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C0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8100">
          <a:solidFill>
            <a:srgbClr val="C00000"/>
          </a:solidFill>
          <a:headEnd type="none" w="med" len="med"/>
          <a:tailEnd type="non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1709</TotalTime>
  <Words>159</Words>
  <Application>Microsoft Office PowerPoint</Application>
  <PresentationFormat>On-screen Show (16:10)</PresentationFormat>
  <Paragraphs>32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Microservices and DevOps</vt:lpstr>
      <vt:lpstr>/introspect</vt:lpstr>
      <vt:lpstr>API</vt:lpstr>
      <vt:lpstr>Note of Caution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Stability</dc:title>
  <dc:creator>hbc</dc:creator>
  <cp:lastModifiedBy>Henrik Bærbak Christensen</cp:lastModifiedBy>
  <cp:revision>157</cp:revision>
  <dcterms:created xsi:type="dcterms:W3CDTF">2006-08-16T00:00:00Z</dcterms:created>
  <dcterms:modified xsi:type="dcterms:W3CDTF">2021-10-28T09:00:43Z</dcterms:modified>
</cp:coreProperties>
</file>